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EEAE4-B17B-4E33-B100-4A7063817638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93575-DBBD-43C9-B894-6C33E8C92E69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A8DF9-0073-4D44-AD2E-2EBFADD999D3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08B44-0A60-42E8-A761-C64565110DF7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510FE-FF10-46F3-ACB4-9709608C65C9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00195-767E-4ECB-BEE3-71B801381A0C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637C6-34AE-4BA6-A066-0E1876A624CC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9378F-529A-490E-86AC-2F1C5EC100A1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92B5B-D38F-4BB8-B083-28DD1E79F24B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1C88C-D49B-4B03-85B4-2CAAFC0BBA59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769C4-31E8-4991-9F87-36E3D8B648B4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0A274-5304-4500-A39E-EE7EBBD66D09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0176C-DF6B-4F74-92CD-E795B6A29009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A214E-0EDF-4302-9F1C-2AE417ECE0F2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00762-1753-4B2F-BD51-C1E6CBF068C3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C277A-E096-438B-8AE0-0D5CFF425DEA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0B7F8-BFCA-417F-87FA-A8AFF61D5002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8707A-7F22-4067-B51D-1C55DAFB409D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9704E-48B8-44AD-8EE8-FB46E5C6C00F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E6A5D-8F2A-4EF5-86A3-6B3EE475461E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P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92A31-04CA-4602-95BB-D920E28B9A40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CC8D8-2B7E-4553-A385-D6FCBC3E828D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PH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3A78E2-5E41-4708-8DD3-4970899D8807}" type="datetimeFigureOut">
              <a:rPr lang="en-US"/>
              <a:pPr>
                <a:defRPr/>
              </a:pPr>
              <a:t>10/12/2011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440802-80D2-4AA9-A5D4-274208ADA7E5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7772400" cy="1470025"/>
          </a:xfrm>
        </p:spPr>
        <p:txBody>
          <a:bodyPr rtlCol="0">
            <a:prstTxWarp prst="textChevron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PH" dirty="0" smtClean="0">
                <a:solidFill>
                  <a:schemeClr val="accent2"/>
                </a:solidFill>
              </a:rPr>
              <a:t>EARL LEE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PH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Student of the Week</a:t>
            </a:r>
          </a:p>
          <a:p>
            <a:r>
              <a:rPr lang="en-PH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Grade 6</a:t>
            </a:r>
          </a:p>
          <a:p>
            <a:r>
              <a:rPr lang="en-PH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September 26 – 30,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Who is EARL LEE?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4038600" cy="4267200"/>
          </a:xfrm>
        </p:spPr>
        <p:txBody>
          <a:bodyPr rtlCol="0">
            <a:noAutofit/>
          </a:bodyPr>
          <a:lstStyle/>
          <a:p>
            <a:pPr algn="just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PH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12-year old orphan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PH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enthusiastically participates in class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PH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basketball player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PH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loves mathematics very much</a:t>
            </a:r>
          </a:p>
        </p:txBody>
      </p:sp>
      <p:pic>
        <p:nvPicPr>
          <p:cNvPr id="9" name="Content Placeholder 8" descr="images (3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19600" y="1295400"/>
            <a:ext cx="4114800" cy="516407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EARL LEE’s Accomplishment in Class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3962400" cy="4876800"/>
          </a:xfrm>
        </p:spPr>
        <p:txBody>
          <a:bodyPr rtlCol="0">
            <a:noAutofit/>
          </a:bodyPr>
          <a:lstStyle/>
          <a:p>
            <a:pPr algn="just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PH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As a president, he leads the class well.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PH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He is always the first to pass projects.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PH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He always shares his ideas in class without any hesitation</a:t>
            </a:r>
            <a:r>
              <a:rPr lang="en-PH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" name="Content Placeholder 4" descr="images (2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53000" y="1219200"/>
            <a:ext cx="3941736" cy="4800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029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Congratulations to EARL LEE</a:t>
            </a:r>
            <a:b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being our  </a:t>
            </a:r>
            <a:b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Student of the Week</a:t>
            </a:r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Your performance,</a:t>
            </a:r>
            <a:b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 NAILED 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Group members</a:t>
            </a:r>
            <a:endParaRPr lang="en-PH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err="1" smtClean="0"/>
              <a:t>Lorellee</a:t>
            </a:r>
            <a:r>
              <a:rPr lang="en-PH" dirty="0" smtClean="0"/>
              <a:t> </a:t>
            </a:r>
            <a:r>
              <a:rPr lang="en-PH" dirty="0" err="1" smtClean="0"/>
              <a:t>Capoy</a:t>
            </a:r>
            <a:endParaRPr lang="en-PH" dirty="0" smtClean="0"/>
          </a:p>
          <a:p>
            <a:r>
              <a:rPr lang="en-PH" dirty="0" smtClean="0"/>
              <a:t>Michael </a:t>
            </a:r>
            <a:r>
              <a:rPr lang="en-PH" dirty="0" err="1" smtClean="0"/>
              <a:t>Ruelo</a:t>
            </a:r>
            <a:endParaRPr lang="en-PH" dirty="0" smtClean="0"/>
          </a:p>
          <a:p>
            <a:r>
              <a:rPr lang="en-PH" dirty="0" err="1" smtClean="0"/>
              <a:t>Norjannah</a:t>
            </a:r>
            <a:endParaRPr lang="en-PH" dirty="0" smtClean="0"/>
          </a:p>
          <a:p>
            <a:r>
              <a:rPr lang="en-PH" dirty="0" err="1" smtClean="0"/>
              <a:t>Shara</a:t>
            </a:r>
            <a:endParaRPr lang="en-PH" dirty="0" smtClean="0"/>
          </a:p>
          <a:p>
            <a:r>
              <a:rPr lang="en-PH" dirty="0" smtClean="0"/>
              <a:t>Margie</a:t>
            </a:r>
          </a:p>
          <a:p>
            <a:pPr algn="just"/>
            <a:r>
              <a:rPr lang="en-PH" dirty="0" err="1" smtClean="0"/>
              <a:t>Jefree</a:t>
            </a:r>
            <a:r>
              <a:rPr lang="en-PH" smtClean="0"/>
              <a:t> </a:t>
            </a:r>
            <a:endParaRPr lang="en-P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81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EARL LEE</vt:lpstr>
      <vt:lpstr>Who is EARL LEE?</vt:lpstr>
      <vt:lpstr>EARL LEE’s Accomplishment in Class</vt:lpstr>
      <vt:lpstr>Congratulations to EARL LEE for being our   Student of the Week  Your performance, YOU NAILED IT!</vt:lpstr>
      <vt:lpstr>Group members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 LEE</dc:title>
  <dc:creator>User</dc:creator>
  <cp:lastModifiedBy>User</cp:lastModifiedBy>
  <cp:revision>12</cp:revision>
  <dcterms:created xsi:type="dcterms:W3CDTF">2011-10-03T13:24:02Z</dcterms:created>
  <dcterms:modified xsi:type="dcterms:W3CDTF">2011-10-12T01:29:23Z</dcterms:modified>
</cp:coreProperties>
</file>